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1" d="100"/>
          <a:sy n="81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15105A-0726-4A7C-8EED-338DDA117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071D35-B12D-4BFC-9DB7-34CA8A536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0076778-554F-4CE5-BD4F-EC365371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9F2B-8748-4502-8BD0-DCB46D51B8BA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E7ADF67-1492-4DBE-AE06-530014A4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CCB4A19-A25E-4805-90E4-DAB5F605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C026-2C93-4C5C-BAF1-6DD21D140F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93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4E54C1-72A4-442D-B33D-7CFB259C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21A733B-E3DC-4CAD-B054-04A91C691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3B606EA-7A5B-43B0-840E-5452E079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9F2B-8748-4502-8BD0-DCB46D51B8BA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91BC9E9-19D6-47E8-82C6-DA38B998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52A4F2C-DB7A-4310-A7AA-2AFC9615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C026-2C93-4C5C-BAF1-6DD21D140F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86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F9AB8C7-BD7F-40FE-9DC6-8908F1E4E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415FDF0-E28F-4377-A7AC-3F460D84F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E1FA309-9A41-4105-87E4-F6A35F5C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9F2B-8748-4502-8BD0-DCB46D51B8BA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D23F189-FD10-40BB-A214-154FD082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14C1C23-5543-4615-ADD3-9B907FCC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C026-2C93-4C5C-BAF1-6DD21D140F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92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5F6A28-D750-474C-A74B-6E269B06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D2B1969-0528-4526-85E7-320DC3DD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AD46C73-59E7-4257-9554-C7AE0D94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9F2B-8748-4502-8BD0-DCB46D51B8BA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83436A0-86ED-435D-88A9-70ADC9FA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2915BB1-677A-455F-8F1C-7ECDDAD8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C026-2C93-4C5C-BAF1-6DD21D140F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07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0C893-A1FC-4CDC-B274-7A3C6822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88224D1-CCEB-48FD-9E67-95D141CC1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F79BEBF-2F4F-4E06-997F-FCFF1861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9F2B-8748-4502-8BD0-DCB46D51B8BA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A8A00AD-7CA5-4AD7-A053-7F69CDD4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EC5D6A1-5B0B-4493-BF5B-B2554B90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C026-2C93-4C5C-BAF1-6DD21D140F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42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5FBA35-068E-48BC-B0C9-614BC86A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80DB33A-D22D-4F8B-8220-1A7B4E155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D3BC1EB-DB63-4713-8B9B-B82241B20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5134085-FF08-4400-B6F5-A9C7DE75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9F2B-8748-4502-8BD0-DCB46D51B8BA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255D5F9-67EF-4486-9DC6-B3F6DE8CB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F6F6CCB-B42F-46CE-8FBB-16F9A1B0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C026-2C93-4C5C-BAF1-6DD21D140F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18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F43A64-F44A-4E4A-AC91-BE385F08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162662C-C2CE-42EF-A9A3-A98C2FD1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F7D62C1-CEAB-4942-8BE9-7C5EC2929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083FC8A-E3FA-4665-9D24-16FCB16F5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71C6523-8067-45BB-AE57-31035FCD0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917795C-D503-4C1B-BE00-33B9A133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9F2B-8748-4502-8BD0-DCB46D51B8BA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58D94467-5FD3-442A-86B9-BCEF413D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0231EB1-3112-4210-8076-1CD3D7DB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C026-2C93-4C5C-BAF1-6DD21D140F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0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C44C0C-E27F-4484-B7C2-7B6EB9CE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B656222-33F8-4455-B460-CD45F63A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9F2B-8748-4502-8BD0-DCB46D51B8BA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1B12FCB-AD07-420C-8EC1-FC86799A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91CC413-BCE4-4E8F-BBC1-4F86443E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C026-2C93-4C5C-BAF1-6DD21D140F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85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F990EE1-7C73-4ED6-A670-731FBB3B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9F2B-8748-4502-8BD0-DCB46D51B8BA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C938515-9E0C-4FED-8C97-009FABB1F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D1D7852-E8A2-4E1A-8398-66AFB4B8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C026-2C93-4C5C-BAF1-6DD21D140F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17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015033-0B14-487F-9E85-95DDFC7D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EAE4D06-B5B1-4A45-AABA-21E1DE0C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114D302-B751-4BEF-9796-6F5F0B501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2344A2F-BD15-46E5-B624-8A9A00DA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9F2B-8748-4502-8BD0-DCB46D51B8BA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76846D8-E304-43CF-9D70-000CCC2D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4525BF4-8AE5-46F4-9D93-E9C81AF0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C026-2C93-4C5C-BAF1-6DD21D140F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32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B71E8E-B63D-486A-96EA-8DEDDD1B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EF042BFA-819C-47BE-9946-F8D8DCA7A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6D736A1-991E-45BC-92BB-2582C3904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DE3E9C7-6C7D-4EEF-A24F-1884D5AE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9F2B-8748-4502-8BD0-DCB46D51B8BA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9186F4A-05CD-465A-A3A2-493CE66F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99AEA13-BE80-4722-BC52-B22BF4AB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C026-2C93-4C5C-BAF1-6DD21D140F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03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EEBE7DB-1B84-482A-BA88-24D8F543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667E635-FCD5-456E-921C-DBA4273A4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DBC6B68-7166-4857-890C-5BD91169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9F2B-8748-4502-8BD0-DCB46D51B8BA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2EFCA14-7544-4F0A-B52D-424CA3DE0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7202AB8-301F-4DB8-99A9-7B71DE4D5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DC026-2C93-4C5C-BAF1-6DD21D140F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26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4501F2E-D75C-47D6-AF9D-D9FA91F71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5A3BBE6-DA18-4FDB-A4D7-1C35C0BD5D7F}"/>
              </a:ext>
            </a:extLst>
          </p:cNvPr>
          <p:cNvSpPr/>
          <p:nvPr/>
        </p:nvSpPr>
        <p:spPr>
          <a:xfrm>
            <a:off x="6888088" y="4869160"/>
            <a:ext cx="2938625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b="1" kern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Professor: Oliveira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479A34B-CCCB-4C3C-BCCE-76607E09A779}"/>
              </a:ext>
            </a:extLst>
          </p:cNvPr>
          <p:cNvSpPr/>
          <p:nvPr/>
        </p:nvSpPr>
        <p:spPr>
          <a:xfrm>
            <a:off x="4943872" y="3933056"/>
            <a:ext cx="1495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kern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3ª Série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6199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ECFA8F4-B7AC-4AD6-8355-B89A50D767E2}"/>
              </a:ext>
            </a:extLst>
          </p:cNvPr>
          <p:cNvSpPr/>
          <p:nvPr/>
        </p:nvSpPr>
        <p:spPr>
          <a:xfrm>
            <a:off x="839416" y="1453997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Brasil está localizado em um continente chamado </a:t>
            </a:r>
            <a:r>
              <a:rPr lang="pt-B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América do Sul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Ele faz divisa com outros 10 países diferentes. Assim, as fronteiras do nosso país só não estão localizadas ao lado de dois países da América do Sul: Chile e Equador. Observe o mapa ao lado: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737AFE8-260B-4519-8BD6-CCDD06477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1196752"/>
            <a:ext cx="3528392" cy="510404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B8EF846-2EAA-4DBE-ADED-BBC5DCC74D7C}"/>
              </a:ext>
            </a:extLst>
          </p:cNvPr>
          <p:cNvSpPr/>
          <p:nvPr/>
        </p:nvSpPr>
        <p:spPr>
          <a:xfrm>
            <a:off x="2423592" y="734324"/>
            <a:ext cx="258282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kern="1800" dirty="0">
                <a:latin typeface="montserratbold"/>
                <a:ea typeface="Times New Roman" panose="02020603050405020304" pitchFamily="18" charset="0"/>
                <a:cs typeface="Times New Roman" panose="02020603050405020304" pitchFamily="18" charset="0"/>
              </a:rPr>
              <a:t>Território Brasileiro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36B9ADB6-D048-450E-832E-97CBFA742B52}"/>
              </a:ext>
            </a:extLst>
          </p:cNvPr>
          <p:cNvSpPr/>
          <p:nvPr/>
        </p:nvSpPr>
        <p:spPr>
          <a:xfrm>
            <a:off x="839416" y="3054270"/>
            <a:ext cx="6096000" cy="35360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 Brasil é um país muito grande! Possui uma extensão territorial de aproximadamen­te 8.514.876,599 km</a:t>
            </a:r>
            <a:r>
              <a:rPr lang="pt-BR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e é um dos maiores pa­íses do mundo, ocupando o quinto lugar. É considerado um “país-continente”.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Brasil é o terceiro maior país do </a:t>
            </a:r>
            <a:r>
              <a:rPr lang="pt-BR" dirty="0">
                <a:solidFill>
                  <a:srgbClr val="007EA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conti­nente americano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É o maior país da </a:t>
            </a:r>
            <a:r>
              <a:rPr lang="pt-BR" dirty="0">
                <a:solidFill>
                  <a:srgbClr val="007EA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América Latina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e da América do Sul.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extensão territorial contínua, o território brasileiro ocupa o quarto lugar. Os Estados Unidos ocu­pam o quarto lugar em extensão territorial, mas incluindo o Alasca e o Havaí, localizados separadamente do seu território continental.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0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60E51F5-110D-444C-A11D-3D2D84D6B241}"/>
              </a:ext>
            </a:extLst>
          </p:cNvPr>
          <p:cNvSpPr/>
          <p:nvPr/>
        </p:nvSpPr>
        <p:spPr>
          <a:xfrm>
            <a:off x="2639616" y="764704"/>
            <a:ext cx="2085827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Localização</a:t>
            </a:r>
            <a:endParaRPr lang="pt-B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21B8B55-C26C-4CB6-9231-68C326EE949E}"/>
              </a:ext>
            </a:extLst>
          </p:cNvPr>
          <p:cNvSpPr/>
          <p:nvPr/>
        </p:nvSpPr>
        <p:spPr>
          <a:xfrm>
            <a:off x="911424" y="1498952"/>
            <a:ext cx="10729192" cy="471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território brasileiro possui terras em três hemisférios da Terra: norte, sul e oeste.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linha do Equador é uma linha imaginária que divide a Terra em dois hemisférios: he­misfério norte e hemisfério sul.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linha do Equador passa ao norte do Brasil, determinando a localização do país em dois hemisférios: 7% das terras no hemisfério norte ou hemisfério se­tentrional e 93% de terras no hemisfério sul ou hemisfério meridional.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Brasil é o único país do mundo cortado pelo Equador, ao norte (0°), e pelo Trópico de Capricórnio, ao sul (23°27’). Podemos observar que 92% do território brasileiro localizam-se na zona intertropical ou tro­pical e apenas 8% na zona subtropical.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2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E67452D-EB42-488B-B6FD-4D2F3B6BD1B4}"/>
              </a:ext>
            </a:extLst>
          </p:cNvPr>
          <p:cNvSpPr/>
          <p:nvPr/>
        </p:nvSpPr>
        <p:spPr>
          <a:xfrm>
            <a:off x="666222" y="620688"/>
            <a:ext cx="11377264" cy="2578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meridiano de Greenwich divide a Terra em dois hemisférios: leste ou oriental e oeste ou ocidental.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meridiano de Greenwich não passa pelo Brasil. As terras brasileiras estão localizadas totalmente no hemisfério oeste ou ocidental.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oceano Atlântico banha a costa leste do Brasil, com aproximadamente 7.367 km de ex­tensão. A costa brasileira se estende do cabo Orange, no Amapá (norte), até o arroio Chuí, no Rio Grande do Sul (sul).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AA2592A-A4BE-4DF3-A74D-42077FED5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87" y="2996952"/>
            <a:ext cx="6791533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5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F4E3D18-FDFA-4AB8-975E-7BC7B61C731B}"/>
              </a:ext>
            </a:extLst>
          </p:cNvPr>
          <p:cNvSpPr/>
          <p:nvPr/>
        </p:nvSpPr>
        <p:spPr>
          <a:xfrm>
            <a:off x="623392" y="692696"/>
            <a:ext cx="6192688" cy="437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Fronteiras </a:t>
            </a:r>
            <a:endParaRPr lang="pt-BR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território brasileiro possui aproximadamente 15.719 km de fronteiras terrestres. Com exceção do Equador e do Chile, faz fronteira terrestre com todos os países da América do Sul.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 norte, o Brasil faz fronteira com a Guia­na Francesa, Suriname, Guiana e Venezuela.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noroeste, com a Colômbia.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oeste, com Peru e Bolívia.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sudoeste, com Paraguai e Argentina.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 sul, com o Uruguai.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AE01072-C2DF-4C5E-946D-CC930E5B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196752"/>
            <a:ext cx="3529890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0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D05B78D-0DBD-46A7-9583-10F51A133BB4}"/>
              </a:ext>
            </a:extLst>
          </p:cNvPr>
          <p:cNvSpPr/>
          <p:nvPr/>
        </p:nvSpPr>
        <p:spPr>
          <a:xfrm>
            <a:off x="648072" y="2041204"/>
            <a:ext cx="6096000" cy="36694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pontos extremos do Brasil são:</a:t>
            </a:r>
            <a:endParaRPr lang="pt-BR" sz="2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Monte </a:t>
            </a:r>
            <a:r>
              <a:rPr lang="pt-BR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Caburaí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no extremo norte (Roraima) e arroio Chuí, no extremo Sul (Rio Grande do Sul). A distância entre eles é de 4.395 km aproximadamente.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Ponta do Seixas, no extremo leste (Paraíba) e Serra de </a:t>
            </a:r>
            <a:r>
              <a:rPr lang="pt-BR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Contamana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no extremo oes­te (Acre).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Brasil pode ser considerado uma nação equidistante, isto é, tem praticamente as mes­mas distâncias entre os pontos extremos.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147B14B-A817-4D9C-B3EF-090480081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817360"/>
            <a:ext cx="5010590" cy="38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2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8AA9AB1-ECF5-4D3F-9E7C-EFCAEDF8785F}"/>
              </a:ext>
            </a:extLst>
          </p:cNvPr>
          <p:cNvSpPr/>
          <p:nvPr/>
        </p:nvSpPr>
        <p:spPr>
          <a:xfrm>
            <a:off x="839416" y="620688"/>
            <a:ext cx="10945216" cy="533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Singularidades do território brasileiro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Brasil apresenta uma série de características próprias que o torna, dentro de certos limites, uma nação sui generis. Vejamos: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 à sua enorme extensão territorial, poder-se-ia esperar a presença de áreas vulcânicas ou sujeitas a abalos sísmicos, tão comuns nos países bastante extensos.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Praticamente, toda a superfície territorial brasileira é possível de ser habitada, em virtude da ausência de desertos ou elevadas cadeias montanhosas.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Somos o único País do globo atravessado simultaneamente pelo Equador e Trópico de Capricórnio.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Temos também exclusividade de nação constituída em sua maioria por brancos, dentro da faixa tropical da Terra. Conseguimos, assim, provar que o homem branco não só pode se fixar na zona tórrida, como implantar uma grande civilização.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 existe nenhuma nação tão grande quanto a nossa, que não apresente problemas de diversidade cultural (línguas, costumes e tradições), problemas esses ausentes no Brasil.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Possuímos a mais extensa costa para o mais importante dos oceanos: o Atlântico.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5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DC214F0-7D40-488D-B40C-D90061EBA405}"/>
              </a:ext>
            </a:extLst>
          </p:cNvPr>
          <p:cNvSpPr/>
          <p:nvPr/>
        </p:nvSpPr>
        <p:spPr>
          <a:xfrm>
            <a:off x="2483768" y="2996952"/>
            <a:ext cx="722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Resolver os exercícios das páginas  55 a 57 livro dois modulo 5  </a:t>
            </a:r>
          </a:p>
          <a:p>
            <a:r>
              <a:rPr lang="pt-BR" dirty="0"/>
              <a:t>Estudar os conteúdos é indispensável para a compreensão do conteúdo. </a:t>
            </a:r>
          </a:p>
        </p:txBody>
      </p:sp>
    </p:spTree>
    <p:extLst>
      <p:ext uri="{BB962C8B-B14F-4D97-AF65-F5344CB8AC3E}">
        <p14:creationId xmlns:p14="http://schemas.microsoft.com/office/powerpoint/2010/main" val="2298874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419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montserratbold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Amoz Inacio Oliveira</dc:creator>
  <cp:lastModifiedBy>supervisão</cp:lastModifiedBy>
  <cp:revision>7</cp:revision>
  <dcterms:created xsi:type="dcterms:W3CDTF">2020-05-06T11:09:30Z</dcterms:created>
  <dcterms:modified xsi:type="dcterms:W3CDTF">2020-05-06T19:00:37Z</dcterms:modified>
</cp:coreProperties>
</file>